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453" r:id="rId3"/>
    <p:sldId id="454" r:id="rId4"/>
    <p:sldId id="456" r:id="rId5"/>
    <p:sldId id="457" r:id="rId6"/>
    <p:sldId id="275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BF70"/>
    <a:srgbClr val="ED7D31"/>
    <a:srgbClr val="0284B6"/>
    <a:srgbClr val="27B9BE"/>
    <a:srgbClr val="43DEAB"/>
    <a:srgbClr val="BBE8DC"/>
    <a:srgbClr val="6FB142"/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95" autoAdjust="0"/>
    <p:restoredTop sz="86385"/>
  </p:normalViewPr>
  <p:slideViewPr>
    <p:cSldViewPr snapToGrid="0" snapToObjects="1">
      <p:cViewPr varScale="1">
        <p:scale>
          <a:sx n="87" d="100"/>
          <a:sy n="87" d="100"/>
        </p:scale>
        <p:origin x="115" y="360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-66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837D72B5-5B9C-C643-A1D8-28697577DA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2153142F-C00A-FD42-A6BC-2B607E1230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9921F-AE4F-894B-A4C3-13B08D3787CB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D520A7E6-ED22-0447-A87E-FA90A85168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DDF06185-43D5-5F40-9A95-22FBB2DB62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20950-1C19-3A43-B9C9-1954E6A602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5634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8565-3092-E84F-92A5-DE38C0AB4F5E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87348-A092-3C45-BB1D-4233D0F34B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9662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ris DS&amp;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A516D08-7B0B-4740-AB14-AEE06FA9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2822" b="2866"/>
          <a:stretch/>
        </p:blipFill>
        <p:spPr>
          <a:xfrm>
            <a:off x="-125505" y="-73725"/>
            <a:ext cx="12317506" cy="69317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B1A95729-3B71-5944-B476-060128E4C4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69706" y="2675832"/>
            <a:ext cx="2987608" cy="1878239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xmlns="" id="{2C6A5C5E-A898-4B4A-918E-01BA940A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xmlns="" id="{F973F28A-5E70-7F4E-8508-1223E4EB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D76B7A-185B-5049-857C-4F935C9F8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7659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xmlns="" id="{38BBEA6E-74A1-5844-B66E-FA6665AF42B1}"/>
              </a:ext>
            </a:extLst>
          </p:cNvPr>
          <p:cNvSpPr/>
          <p:nvPr userDrawn="1"/>
        </p:nvSpPr>
        <p:spPr>
          <a:xfrm>
            <a:off x="8760327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ED22C7E-C4EA-8F45-A06D-F22B42F9E297}"/>
              </a:ext>
            </a:extLst>
          </p:cNvPr>
          <p:cNvSpPr/>
          <p:nvPr userDrawn="1"/>
        </p:nvSpPr>
        <p:spPr>
          <a:xfrm>
            <a:off x="5301844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6F0822E-126A-1D4B-8EF4-6DE8515E4C82}"/>
              </a:ext>
            </a:extLst>
          </p:cNvPr>
          <p:cNvSpPr/>
          <p:nvPr userDrawn="1"/>
        </p:nvSpPr>
        <p:spPr>
          <a:xfrm>
            <a:off x="1829981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4051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xmlns="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xmlns="" id="{525FE975-05E2-454D-A552-864B87D47E17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897065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99999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xmlns="" id="{ED7F559C-CEC6-3241-AEBF-377A87345F0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363540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xmlns="" id="{11778CB4-4808-6E4D-9154-2B07F505C4B8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827411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xmlns="" id="{B7B1516B-A206-8C44-8D3D-E01F1FDE5FC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3158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 dirty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xmlns="" id="{C39E042B-58DE-7843-9316-86E9571E66BC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195307" y="5215732"/>
            <a:ext cx="3067768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  <a:p>
            <a:endParaRPr lang="en-US" noProof="0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:a16="http://schemas.microsoft.com/office/drawing/2014/main" xmlns="" id="{4AD5D134-C349-CA47-B656-841FBCE3C385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998057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 dirty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xmlns="" id="{24C0BF96-D47C-694A-A8F4-999A24198EE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4663655" y="5215732"/>
            <a:ext cx="3064021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:a16="http://schemas.microsoft.com/office/drawing/2014/main" xmlns="" id="{B2C6A5A6-E17B-0145-B0B0-99E919BE09A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46453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 dirty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xmlns="" id="{67550309-3D9A-CD48-B610-0C6EE0D7F926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8128098" y="5215732"/>
            <a:ext cx="3062878" cy="987628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CB7C8983-D63A-BE4C-9D05-271D56CD3E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3132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79769" y="2257568"/>
            <a:ext cx="4370254" cy="388662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Image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Reference slide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xmlns="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July 4,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xmlns="" id="{B12BA096-8EBB-2D4E-9935-8FB26336B534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654112" y="2641542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Text – up to 3 lines (font 14)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xmlns="" id="{BF368225-1E23-9E48-8FDA-795EEDF95183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654113" y="2257567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Challenge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:a16="http://schemas.microsoft.com/office/drawing/2014/main" xmlns="" id="{22EDAF6B-4806-5C40-BA47-70FDBEDD899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654111" y="3965368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Text – up to 3 lines (font 14)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xmlns="" id="{A5400D87-B414-ED4B-B2CC-44401E6F8ED3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54112" y="3581393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Approach</a:t>
            </a:r>
          </a:p>
        </p:txBody>
      </p:sp>
      <p:sp>
        <p:nvSpPr>
          <p:cNvPr id="40" name="Espaço Reservado para Texto 2">
            <a:extLst>
              <a:ext uri="{FF2B5EF4-FFF2-40B4-BE49-F238E27FC236}">
                <a16:creationId xmlns:a16="http://schemas.microsoft.com/office/drawing/2014/main" xmlns="" id="{5DBFBFDC-EF02-D647-B239-93E57757D67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654110" y="5289194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Text – up to 3 lines (font 14)</a:t>
            </a:r>
          </a:p>
        </p:txBody>
      </p:sp>
      <p:sp>
        <p:nvSpPr>
          <p:cNvPr id="41" name="Espaço Reservado para Texto 2">
            <a:extLst>
              <a:ext uri="{FF2B5EF4-FFF2-40B4-BE49-F238E27FC236}">
                <a16:creationId xmlns:a16="http://schemas.microsoft.com/office/drawing/2014/main" xmlns="" id="{C8CBD4CE-F99C-704C-A928-5BBF48F4A0A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654111" y="4905219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Impact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A798E442-D924-9341-A2DD-014EC0C2B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520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Color guide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July 4,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9" name="Retângulo 17">
            <a:extLst>
              <a:ext uri="{FF2B5EF4-FFF2-40B4-BE49-F238E27FC236}">
                <a16:creationId xmlns:a16="http://schemas.microsoft.com/office/drawing/2014/main" xmlns="" id="{24B30CBD-1420-AD4B-9E13-3EAC56474804}"/>
              </a:ext>
            </a:extLst>
          </p:cNvPr>
          <p:cNvSpPr/>
          <p:nvPr userDrawn="1"/>
        </p:nvSpPr>
        <p:spPr>
          <a:xfrm>
            <a:off x="1992728" y="4530175"/>
            <a:ext cx="2116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noProof="0"/>
              <a:t>Colors to create more graphics options</a:t>
            </a:r>
            <a:endParaRPr lang="en-US" sz="1200" b="0" noProof="0"/>
          </a:p>
        </p:txBody>
      </p:sp>
      <p:cxnSp>
        <p:nvCxnSpPr>
          <p:cNvPr id="11" name="Conector Reto 22">
            <a:extLst>
              <a:ext uri="{FF2B5EF4-FFF2-40B4-BE49-F238E27FC236}">
                <a16:creationId xmlns:a16="http://schemas.microsoft.com/office/drawing/2014/main" xmlns="" id="{579A56D0-B214-0D4D-A81B-9079396FA320}"/>
              </a:ext>
            </a:extLst>
          </p:cNvPr>
          <p:cNvCxnSpPr/>
          <p:nvPr userDrawn="1"/>
        </p:nvCxnSpPr>
        <p:spPr>
          <a:xfrm>
            <a:off x="4108862" y="3411702"/>
            <a:ext cx="0" cy="2744549"/>
          </a:xfrm>
          <a:prstGeom prst="line">
            <a:avLst/>
          </a:prstGeom>
          <a:ln w="3175">
            <a:solidFill>
              <a:srgbClr val="000000">
                <a:alpha val="28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44F0C62C-4CB0-1941-88D9-E9002AC8EF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6FCC124-57AD-824A-B147-C442989ECE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61610" y="724680"/>
            <a:ext cx="4674447" cy="57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274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282A1D17-9147-2940-A550-9FB33E7EB0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112" t="2843" r="1668" b="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F4786387-691B-8C4D-96D7-7B09D2148FB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5A2DD614-C869-3D4E-984C-45581F144A4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C5738A3C-1E39-9E43-83CF-04BE76CBAF0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BFEF870-9704-EA45-8E47-96BEA651D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6938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943266C1-3486-004D-B180-A2E8012684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71" r="1621"/>
          <a:stretch/>
        </p:blipFill>
        <p:spPr>
          <a:xfrm>
            <a:off x="-151857" y="-86496"/>
            <a:ext cx="12343857" cy="70309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FE4E030-BB15-0A4D-9035-A9755E31874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0642F37-BF0E-EB40-BF70-D76C5DCD7EE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89ACC3-3FA5-8E47-A7AB-1041D396920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B40C0D2-DAFF-6744-BD96-E999880C5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306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F917970C-932E-6E47-A49D-C7A9AA2E53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2" t="873" r="1162" b="1250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D5B8CE7-807E-2F46-A704-F32B00C4022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91CED0-F408-A149-8FD9-CE5F295F809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5214FC-C247-2B49-AD9E-6735C604EDED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F35DCC3-EAD4-F447-A583-129518F64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601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44623F5D-8B0B-F745-BF98-0FB50D926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47" t="2302" r="1272" b="9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E5F57DB-5ED3-954D-A63D-2688AF2841E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5743B0E-D3AC-8446-876C-69F1665EF9D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F06653B-F0EE-D24E-B671-F01EF53F4E3B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F379A52-0B9A-774B-AC4C-3A1E366E1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4821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D3C44DE7-C6D8-EA44-ACA1-ADB736E86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0" t="1042" r="1859" b="19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5" y="1131142"/>
            <a:ext cx="443334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 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6FFF8E-46BC-C342-9C3F-975EFDFFBBD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11B4F6-5289-D94B-A912-28937D0A31CE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C8646C-31E6-2144-AB8C-2582E3B65A2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1DAC5FC-AD6A-9E4E-BDF6-43F5C8E42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56388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FC62771C-57D1-C647-BC6D-8AF0546F02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41" t="1185" r="1857" b="19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xmlns="" id="{59C3DE61-EC7C-3E45-910A-640FBD3D45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080F9D4-0BB5-A04B-A3F2-1FCBF161B38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9CDF8AC-3A64-534F-AC26-C546CB994E4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2F1008A-9E1B-574B-A969-53589E46328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99CA16C-6ED3-4C4E-9C02-118F2C7E2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1531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5E4B0D92-2B93-9F4F-BAE4-4362EB00B1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68740"/>
          <a:stretch/>
        </p:blipFill>
        <p:spPr>
          <a:xfrm>
            <a:off x="5858334" y="1335708"/>
            <a:ext cx="6333667" cy="40775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Subsection</a:t>
            </a:r>
            <a:br>
              <a:rPr lang="en-US" noProof="0" dirty="0"/>
            </a:br>
            <a:r>
              <a:rPr lang="en-US" noProof="0" dirty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077D40-FD89-6043-991C-F6E35C05A559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FC6FD0-3900-BE43-86AE-FBBAE98560B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7A56B5-7579-EB46-92FF-381BD0E312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80096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0FAF8CBE-5EAB-3944-9CA1-3C960D215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t="44" r="1824" b="1869"/>
          <a:stretch/>
        </p:blipFill>
        <p:spPr>
          <a:xfrm>
            <a:off x="-125506" y="-70597"/>
            <a:ext cx="12317506" cy="69285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FBAAD5C-580B-6F4B-9C7F-3F55B1582A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64C49B-CC59-904C-B354-50CF98B6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3FB404-9258-C049-9AEC-70134E62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everis © 2018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BAAA810-72D6-DD46-81F3-5D320AECA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6946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07A9CE54-6F4A-1D4A-995A-3D32CE09C9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646"/>
          <a:stretch/>
        </p:blipFill>
        <p:spPr>
          <a:xfrm>
            <a:off x="2723502" y="0"/>
            <a:ext cx="9147589" cy="68154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163B836-A4BD-1D41-89DC-8A1998E931A2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8F96D4-9F1C-5247-A237-2BC83D1DA86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4CA42AD-4BE3-B04D-AC4B-55F41C76466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033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D2DA59F-E0D7-0142-8B82-A089D52108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8634" t="52704"/>
          <a:stretch/>
        </p:blipFill>
        <p:spPr>
          <a:xfrm flipH="1">
            <a:off x="5751096" y="0"/>
            <a:ext cx="6440903" cy="75832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8B0B03-1D67-4644-B866-EE6F2A6BE3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9085" y="1131142"/>
            <a:ext cx="4199158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Subsection</a:t>
            </a:r>
            <a:br>
              <a:rPr lang="en-US" noProof="0"/>
            </a:br>
            <a:r>
              <a:rPr lang="en-US" noProof="0"/>
              <a:t>Name up to 3 lines (font 46)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41C82A74-FD22-7B4D-B38D-30E9EB01B95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2169698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80.1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3BF55CC2-B00B-4841-87C8-677C41AF76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99207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F58158-1FC8-D048-B55A-F36BF4444CD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D552EC-35DF-4444-93C7-340AC62C9F9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C9E696-26CB-6A4E-9287-0F15C6BD758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368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109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EFCE8936-BB60-D543-9138-DF812F17E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80" t="1322" r="2101" b="214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C300499C-03B7-1D46-B3AA-96F0309813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334F94FD-1565-674A-84D2-4FE6C10276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Inspiring sentence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8C5686-DCFA-C449-9536-D8B75375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4 de julio de 2020</a:t>
            </a:fld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390E577-937F-7446-9D6F-6FA6042163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3485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F0FF8F36-3018-4A48-82B7-E204C8AACA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6BFAA979-8B90-6243-A50C-A6CA07066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7803772-6E5E-7549-82F5-9519D5F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4CB8A9F-8710-2F4E-8A6F-2A749CB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61E0BED8-EA6C-B34B-863A-5AC8C0A1C4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2087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xmlns="" id="{228F4CBA-3E27-D14C-A281-53EDC94DF0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35" name="Subtítulo 2">
            <a:extLst>
              <a:ext uri="{FF2B5EF4-FFF2-40B4-BE49-F238E27FC236}">
                <a16:creationId xmlns:a16="http://schemas.microsoft.com/office/drawing/2014/main" xmlns="" id="{89C010CF-0BE2-1F4D-AAF7-B729F97924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FAF0571-F5CC-F043-8C41-5DA2DD302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F9D64D0-052B-D548-919F-9BD564C3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1F36BD87-985A-C040-B09D-E4B87AEF8B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7154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C9E675A-7D37-1C4A-B250-999C2CF64C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xmlns="" id="{9DF733B7-028F-C84F-87F8-98813E5D93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3F02B72-F8E1-1047-8168-A59CDBDF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66421F-2D8F-AE45-9C1D-578B4CB1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780482AD-3896-824A-A209-E4781FF258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1871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C092D377-0F69-9B4A-82BC-C424ACFAA4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xmlns="" id="{407073D1-5F2B-FD43-AE86-985E4370B3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679107D-CF28-044B-BD4F-CECD2FBA9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84A0E70-2BE5-ED4A-BEBC-5036304F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59A03C6E-B7F8-2C44-B7BA-D2982318A3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9637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xmlns="" id="{57CE4605-3631-2F47-A221-A90590FF72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xmlns="" id="{6A29F575-A5EE-AA40-82E6-330A1A72E4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1929079-FFDE-D446-B06B-4A6A37E0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A15754D-5CD3-7E4A-9438-72DBBD0D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1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094B2F51-3C1F-D645-A842-422F81613F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5155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A307851A-0251-644D-9130-A5CAAFE687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C628657D-BF41-6340-9575-7242E7720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D971D22-0D8A-124B-B2E2-F0661B86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98589F0-2F58-4A4E-B1B4-60A9AC9D2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43F445FC-2BD2-3644-AD5D-23FE9B8DF0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0666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C6679A9-56CE-FD4B-B741-BB8B32820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C3B0ABA3-51C4-D047-A7BE-C3924B65D5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22727C5F-6056-C941-8DBA-FA9DDD8DEF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xmlns="" id="{DCC5FB18-3416-0844-8D7A-A7C4A8883F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FE7A0BB-5841-1B4F-8269-86709A2476D5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F5F6EB-058D-3E46-93FB-52926745FDC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2380E5F-1AB4-ED47-BFE3-BC68057824C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CCA6EFC1-2E4C-6741-82BE-29C2AEE25C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2826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FCDB9FE-D424-9349-B02D-7E70E0214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7551"/>
          <a:stretch/>
        </p:blipFill>
        <p:spPr>
          <a:xfrm>
            <a:off x="5741958" y="0"/>
            <a:ext cx="5523074" cy="412042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48CD7350-F53E-5647-958F-ED502DCE0F9A}"/>
              </a:ext>
            </a:extLst>
          </p:cNvPr>
          <p:cNvSpPr txBox="1"/>
          <p:nvPr userDrawn="1"/>
        </p:nvSpPr>
        <p:spPr>
          <a:xfrm>
            <a:off x="640349" y="387514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0" dirty="0">
                <a:solidFill>
                  <a:schemeClr val="tx1"/>
                </a:solidFill>
                <a:latin typeface="Century Gothic" panose="020B0502020202020204" pitchFamily="34" charset="0"/>
              </a:rPr>
              <a:t>Confidentiality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BD8F6BF9-CAE6-8041-9092-64E3D2AB79F8}"/>
              </a:ext>
            </a:extLst>
          </p:cNvPr>
          <p:cNvSpPr txBox="1"/>
          <p:nvPr userDrawn="1"/>
        </p:nvSpPr>
        <p:spPr>
          <a:xfrm>
            <a:off x="640349" y="4665749"/>
            <a:ext cx="6238123" cy="12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noProof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This document is confidential and property of everis. Its use, reproduction or distribution without prior written permission from everis is strictly prohibited.</a:t>
            </a:r>
          </a:p>
          <a:p>
            <a:pPr>
              <a:lnSpc>
                <a:spcPts val="2220"/>
              </a:lnSpc>
            </a:pPr>
            <a:endParaRPr lang="en-US" sz="1600" noProof="0" dirty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9DE57F72-4E79-024E-8539-2C0E22C4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8F0B6DCD-0EC3-EB4D-B955-25B15EB6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10E2A0F-F4F9-6349-916C-75689AF3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2858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  <p15:guide id="3" orient="horz" pos="411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DC93375-4976-3245-959D-681721C0B0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7EE0A72-4482-C14E-ABB0-F387E71A05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xmlns="" id="{9D27D318-2B74-B64D-8BBB-F343E58EC4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xmlns="" id="{9406F269-2302-D74A-9F35-3BC5F6F43C7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890E506-C699-514E-BA06-2C972241C62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57B37B3-FACA-FD41-AA16-030BD7FC328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C9642D-8E1C-D24C-BFDB-3C9E36185E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B54BD716-BF27-7044-9DA0-CA6B373849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36387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F0C4CB73-6092-FA4C-B2EF-3C4B7B9F04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C94D10AF-A053-CC4E-86A3-F9329C09C4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E8D77A06-6792-A645-A140-76E86BC1E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xmlns="" id="{92723432-D7A4-954F-BE9E-A3F99604672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EF8313-C5B7-7249-892D-2FA450403EE0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A44C00-CE8C-F24C-BA3D-AB7C8B75F88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3C8849-0FDA-5A49-B347-54ED686799A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45CEBF16-3A09-6946-9694-DA10AAEBE3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0741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B46C0294-7346-9644-AD75-4CD35574A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E8078E47-4F01-524C-A626-EB8EB2544A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xmlns="" id="{183EF17B-C906-EF4C-9D55-8F5B2BAC55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:a16="http://schemas.microsoft.com/office/drawing/2014/main" xmlns="" id="{120817E7-6A73-9E4F-B520-9C4FBB7A7E4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0DAB97E-2E24-824F-BEC7-B1095D335A7F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1DD9AF6-B964-D043-869A-CF0AD6D35BD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517E041-2BCA-3449-BC84-BCDD00436C8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2F207C3-1866-674B-81D6-D6FA634218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7704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6FA4468-B88A-F54D-AD8B-23A2235F4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xmlns="" id="{A6E15D6B-D6AE-FB47-871D-7733AB711B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xmlns="" id="{8333EADD-8339-FB4E-A06D-64B4A31437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xmlns="" id="{D5455AC8-4A9C-154F-A4BD-D54B85EBEEE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C9ECF21-5316-3045-813F-B0930E07D3D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08AA5D8-8F37-EE4D-901E-730AE0A64B5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6F22F70-159C-6C40-B00C-DB4CC582669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5E0DAA6D-03EB-8A46-BAE2-E2CAE9F6A9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2943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836CB64-96ED-8042-8C78-EB1512AFD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0E76DDAE-8C5E-EF4A-9759-92D7FBC3CD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4C725EB2-3D2C-A540-AB36-3983255756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xmlns="" id="{7AD259BA-CB99-1048-860A-6D052ADBD182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3639BE2-30C0-674A-A1AC-554D922C00F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F8936FA-C2C7-804B-B8B4-023CE9A58E7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536EDE7-423E-664F-8878-94489AF41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405395B6-4144-F043-A8A0-9EEBD584F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6555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AEF89EB8-163B-F448-96D4-9642E9864D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A991A57A-9C7A-CF4D-9BC0-FBEC365268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E22A7473-9341-B046-A3AF-1E2DD8E3D2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4635BDA5-FD36-364A-92AA-B67B628A04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4 de julio de 2020</a:t>
            </a:fld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32A7C7D-009E-C049-BA7F-8510F20E8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4F513F39-D2C4-054F-A9D1-9955377896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2029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E25C596-6E5C-2A4E-AE86-24B92C54D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8B7334AB-1CA5-9B47-AFAA-513FB389C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9A98CCE0-CAD8-994C-BE15-6C282AB01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xmlns="" id="{DD0E8B97-B09E-844A-A2F7-378BCEAD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s-ES" smtClean="0"/>
              <a:pPr/>
              <a:t>4 de julio de 2020</a:t>
            </a:fld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E3E6420-4D35-834B-A5A5-D389D6897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B7585E22-4F56-9745-8C15-AAD5B453D1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2023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D064A9B-8829-3242-82EB-FC3AB6877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A70884A1-39B5-E84B-8A75-5E8D0CDA0E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xmlns="" id="{C916065C-37AD-D141-89C3-C9484EC260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3D458531-9EF1-3141-B3B8-76DA5E02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July 4, 2020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6E1DC68-B3DB-824A-A867-BBFF4A1E7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86CB8867-8618-E24A-8D7F-EF46ABA977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94949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AF5C4AD-4BEF-0448-A2A8-9B81BBF20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173E71DC-DA51-AD43-8A8F-08C217EB1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2F21577D-9C99-3B4C-8753-45AA3E25A3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xmlns="" id="{069DE025-44CD-754F-9873-AFC005C3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July 4, 2020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5AA8CC8-CEE5-FF40-A99E-3534058AB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C6F08886-6A01-3644-9330-59D95F93E1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87858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33DF132-1E23-A541-94DB-7502704C5E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91998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B3B6365E-399B-6C4D-BDE2-25984EDDDB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381C6A6D-868A-DC47-ACC5-67C6F83B8A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xmlns="" id="{82D4FB23-6F59-E748-932D-EBE9860C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July 4, 2020</a:t>
            </a:fld>
            <a:endParaRPr lang="en-US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F8DCFA8-169E-564D-AFDC-2508FE997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6FD7F0BA-B4DA-0F4A-917F-44DEA9F7B5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050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653E52C9-AE98-584C-BD66-FB48B67F0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538" t="15429"/>
          <a:stretch/>
        </p:blipFill>
        <p:spPr>
          <a:xfrm flipH="1">
            <a:off x="9297156" y="-15498"/>
            <a:ext cx="2894844" cy="655441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1430252"/>
            <a:ext cx="8860001" cy="37948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28)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4298730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Objectives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3F18B1-3F3C-D74F-86E6-FC62243E7F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183C32-5B54-0541-BBAC-381053E3D8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84F2FB-C1B5-0041-A5B0-7449DBEB9B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4027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6A62E7CC-D3EA-F54E-898A-726C8B0B7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C3F19F3E-8D48-0044-8862-94AE3056C0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9611" y="2196911"/>
            <a:ext cx="4244414" cy="1148140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Thanks!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xmlns="" id="{042F906A-C848-5F40-9204-58C3270FF7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273" y="3617558"/>
            <a:ext cx="3819461" cy="5445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Inspiring sentence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xmlns="" id="{F4F3C1CE-C47B-C24F-A462-9F41CFA8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4113" y="6356350"/>
            <a:ext cx="2927287" cy="3651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noProof="0" smtClean="0"/>
              <a:pPr/>
              <a:t>July 4, 2020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7DF4036-B035-8740-97A8-579336A9E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6081712"/>
            <a:ext cx="914400" cy="457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3E2C9CCD-D864-1C4A-B9AB-B430448F93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7713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760C91F-D925-1F4A-9E21-B326118E4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46" name="Espaço Reservado para Texto 2">
            <a:extLst>
              <a:ext uri="{FF2B5EF4-FFF2-40B4-BE49-F238E27FC236}">
                <a16:creationId xmlns:a16="http://schemas.microsoft.com/office/drawing/2014/main" xmlns="" id="{73EFF2CA-9796-F842-BAC8-DAAEA10E6F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34851" y="3063013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:a16="http://schemas.microsoft.com/office/drawing/2014/main" xmlns="" id="{A6A36F38-D9BE-5D40-BE78-58172F12576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328534" y="3067172"/>
            <a:ext cx="367739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43" name="Espaço Reservado para Texto 2">
            <a:extLst>
              <a:ext uri="{FF2B5EF4-FFF2-40B4-BE49-F238E27FC236}">
                <a16:creationId xmlns:a16="http://schemas.microsoft.com/office/drawing/2014/main" xmlns="" id="{DA0DB89D-6127-E240-A040-13BB4970859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329613" y="3388542"/>
            <a:ext cx="3676315" cy="397761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Chapter description (font 14)</a:t>
            </a:r>
          </a:p>
          <a:p>
            <a:endParaRPr lang="en-US" noProof="0" dirty="0"/>
          </a:p>
        </p:txBody>
      </p:sp>
      <p:sp>
        <p:nvSpPr>
          <p:cNvPr id="67" name="Espaço Reservado para Texto 2">
            <a:extLst>
              <a:ext uri="{FF2B5EF4-FFF2-40B4-BE49-F238E27FC236}">
                <a16:creationId xmlns:a16="http://schemas.microsoft.com/office/drawing/2014/main" xmlns="" id="{76C233FD-116D-0A4C-96D8-1BE09BF39D7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34851" y="192163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00</a:t>
            </a:r>
          </a:p>
        </p:txBody>
      </p:sp>
      <p:sp>
        <p:nvSpPr>
          <p:cNvPr id="68" name="Espaço Reservado para Texto 2">
            <a:extLst>
              <a:ext uri="{FF2B5EF4-FFF2-40B4-BE49-F238E27FC236}">
                <a16:creationId xmlns:a16="http://schemas.microsoft.com/office/drawing/2014/main" xmlns="" id="{0B8A4DCF-2A58-D941-B288-9D76D45609F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328534" y="1925794"/>
            <a:ext cx="367806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0" name="Espaço Reservado para Texto 2">
            <a:extLst>
              <a:ext uri="{FF2B5EF4-FFF2-40B4-BE49-F238E27FC236}">
                <a16:creationId xmlns:a16="http://schemas.microsoft.com/office/drawing/2014/main" xmlns="" id="{5DCC49A6-4B27-7C49-8BB8-46DA6214D6E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634851" y="422338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1" name="Espaço Reservado para Texto 2">
            <a:extLst>
              <a:ext uri="{FF2B5EF4-FFF2-40B4-BE49-F238E27FC236}">
                <a16:creationId xmlns:a16="http://schemas.microsoft.com/office/drawing/2014/main" xmlns="" id="{0FACB811-53B4-9640-974F-9F853B11E1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2328534" y="4227544"/>
            <a:ext cx="367739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2" name="Espaço Reservado para Texto 2">
            <a:extLst>
              <a:ext uri="{FF2B5EF4-FFF2-40B4-BE49-F238E27FC236}">
                <a16:creationId xmlns:a16="http://schemas.microsoft.com/office/drawing/2014/main" xmlns="" id="{D757B38B-9140-8345-9640-29D099AC04B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2329079" y="4548914"/>
            <a:ext cx="3676849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73" name="Espaço Reservado para Texto 2">
            <a:extLst>
              <a:ext uri="{FF2B5EF4-FFF2-40B4-BE49-F238E27FC236}">
                <a16:creationId xmlns:a16="http://schemas.microsoft.com/office/drawing/2014/main" xmlns="" id="{17A277D2-8219-7E40-A74E-0B464FA7C9A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615104" y="3063013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4" name="Espaço Reservado para Texto 2">
            <a:extLst>
              <a:ext uri="{FF2B5EF4-FFF2-40B4-BE49-F238E27FC236}">
                <a16:creationId xmlns:a16="http://schemas.microsoft.com/office/drawing/2014/main" xmlns="" id="{37BB6EDE-3620-5D4B-88A5-8F5B314478EA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7308787" y="3067172"/>
            <a:ext cx="366948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5" name="Espaço Reservado para Texto 2">
            <a:extLst>
              <a:ext uri="{FF2B5EF4-FFF2-40B4-BE49-F238E27FC236}">
                <a16:creationId xmlns:a16="http://schemas.microsoft.com/office/drawing/2014/main" xmlns="" id="{D5B23C50-95EE-6646-BC7C-A554F14393F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7311403" y="3388542"/>
            <a:ext cx="3661576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76" name="Espaço Reservado para Texto 2">
            <a:extLst>
              <a:ext uri="{FF2B5EF4-FFF2-40B4-BE49-F238E27FC236}">
                <a16:creationId xmlns:a16="http://schemas.microsoft.com/office/drawing/2014/main" xmlns="" id="{816464FB-AEF6-9741-80EC-07687BEEDC0D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15104" y="192163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7" name="Espaço Reservado para Texto 2">
            <a:extLst>
              <a:ext uri="{FF2B5EF4-FFF2-40B4-BE49-F238E27FC236}">
                <a16:creationId xmlns:a16="http://schemas.microsoft.com/office/drawing/2014/main" xmlns="" id="{13715465-B92E-FB44-9700-8807EAD38232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7308786" y="1925794"/>
            <a:ext cx="3670137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8" name="Espaço Reservado para Texto 2">
            <a:extLst>
              <a:ext uri="{FF2B5EF4-FFF2-40B4-BE49-F238E27FC236}">
                <a16:creationId xmlns:a16="http://schemas.microsoft.com/office/drawing/2014/main" xmlns="" id="{A760BBB4-8644-BB4E-A40E-ADD8CBF20F0F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7311402" y="2247164"/>
            <a:ext cx="3662227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79" name="Espaço Reservado para Texto 2">
            <a:extLst>
              <a:ext uri="{FF2B5EF4-FFF2-40B4-BE49-F238E27FC236}">
                <a16:creationId xmlns:a16="http://schemas.microsoft.com/office/drawing/2014/main" xmlns="" id="{04CD5BE6-62DB-3042-9F63-152655565801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6615104" y="422338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80" name="Espaço Reservado para Texto 2">
            <a:extLst>
              <a:ext uri="{FF2B5EF4-FFF2-40B4-BE49-F238E27FC236}">
                <a16:creationId xmlns:a16="http://schemas.microsoft.com/office/drawing/2014/main" xmlns="" id="{5B9923B5-6869-4C44-B520-FA4F396D2ADB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308787" y="4227544"/>
            <a:ext cx="366948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81" name="Espaço Reservado para Texto 2">
            <a:extLst>
              <a:ext uri="{FF2B5EF4-FFF2-40B4-BE49-F238E27FC236}">
                <a16:creationId xmlns:a16="http://schemas.microsoft.com/office/drawing/2014/main" xmlns="" id="{DD40BA94-AC2D-4245-8D22-FA02670B2EA3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7311403" y="4548914"/>
            <a:ext cx="3661576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82" name="Espaço Reservado para Texto 2">
            <a:extLst>
              <a:ext uri="{FF2B5EF4-FFF2-40B4-BE49-F238E27FC236}">
                <a16:creationId xmlns:a16="http://schemas.microsoft.com/office/drawing/2014/main" xmlns="" id="{6D4F76CE-F86B-0F4B-805B-DC182169258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2330387" y="2247164"/>
            <a:ext cx="3662227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description (font 14)</a:t>
            </a:r>
          </a:p>
        </p:txBody>
      </p:sp>
      <p:sp>
        <p:nvSpPr>
          <p:cNvPr id="86" name="Espaço Reservado para Texto 2">
            <a:extLst>
              <a:ext uri="{FF2B5EF4-FFF2-40B4-BE49-F238E27FC236}">
                <a16:creationId xmlns:a16="http://schemas.microsoft.com/office/drawing/2014/main" xmlns="" id="{3F01B6A7-C2DD-294A-9A83-4D9DEDE0B1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20" y="379434"/>
            <a:ext cx="3427875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Index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329E4D-B696-2546-80DB-E8E2973BC59B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A148A8-4917-B443-B62F-C2063EB56E0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B57601-FCA7-4A4A-843C-ACE1A1A086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44947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  <p15:guide id="2" pos="2275" userDrawn="1">
          <p15:clr>
            <a:srgbClr val="C35EA4"/>
          </p15:clr>
        </p15:guide>
        <p15:guide id="3" pos="461" userDrawn="1">
          <p15:clr>
            <a:srgbClr val="FBAE40"/>
          </p15:clr>
        </p15:guide>
        <p15:guide id="4" orient="horz" pos="2228" userDrawn="1">
          <p15:clr>
            <a:srgbClr val="FBAE40"/>
          </p15:clr>
        </p15:guide>
        <p15:guide id="5" orient="horz" pos="2001" userDrawn="1">
          <p15:clr>
            <a:srgbClr val="FBAE40"/>
          </p15:clr>
        </p15:guide>
        <p15:guide id="6" orient="horz" pos="1207" userDrawn="1">
          <p15:clr>
            <a:srgbClr val="FBAE40"/>
          </p15:clr>
        </p15:guide>
        <p15:guide id="7" orient="horz" pos="2682" userDrawn="1">
          <p15:clr>
            <a:srgbClr val="FBAE40"/>
          </p15:clr>
        </p15:guide>
        <p15:guide id="8" orient="horz" pos="2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ational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F876A4B7-3CFC-BB46-B8A3-2A7DB9EE0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18" t="3435" r="2651" b="3387"/>
          <a:stretch/>
        </p:blipFill>
        <p:spPr>
          <a:xfrm>
            <a:off x="-123568" y="-53590"/>
            <a:ext cx="12418541" cy="69210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13CE2354-14B4-1048-84D7-3468143FA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43"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5D3F27B-F11C-6941-B007-92604363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7736" y="1727044"/>
            <a:ext cx="6445832" cy="1533904"/>
          </a:xfr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Inspirational sentence – up to 2 lines (font 40)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9733A14A-6D10-0E41-920E-D1A4E9187C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737" y="3896824"/>
            <a:ext cx="4889996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Complementary text – up to 2 lines (font 20)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B465E95-2624-1948-AF11-AC989C11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D16C099-6FF0-E849-BF2C-6B3033F9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7316DF2-B54D-3E4A-A029-4CB52FA6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6244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6858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xmlns="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73FE963-DEC4-6A4F-B6E8-AA26415344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8348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1 column + key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09" cy="301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xmlns="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xmlns="" id="{C5412F41-A2FD-2E4C-B207-9FEE78669726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4113" y="5411615"/>
            <a:ext cx="10395910" cy="53180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2400" smtClean="0">
                <a:solidFill>
                  <a:srgbClr val="27B9BE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>
                <a:solidFill>
                  <a:srgbClr val="27B9BE"/>
                </a:solidFill>
                <a:effectLst/>
                <a:latin typeface="Century Gothic" panose="020B0502020202020204" pitchFamily="34" charset="0"/>
              </a:rPr>
              <a:t>Key phrase, the central idea of your slide (optional) – Font 24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031ECE4-BAE9-E342-A8BF-9E3756033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73212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xmlns="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/>
              <a:t>everis ©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xmlns="" id="{563A05BC-3619-9D4E-90F6-458F2EDE583B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54112" y="2257568"/>
            <a:ext cx="5084383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B034F5E3-4903-FC4B-9CA5-F906B863FB10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5968314" y="2257568"/>
            <a:ext cx="5081708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16)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0B50B1F7-21EF-EA4D-9017-F92EFFB50B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00811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E079AAE5-249D-7C44-8920-98E4F94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13" y="365125"/>
            <a:ext cx="103959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8BAB685-A8E4-874D-9569-04ED3339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113" y="1825625"/>
            <a:ext cx="10395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noProof="0" dirty="0"/>
              <a:t>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  <a:p>
            <a:pPr marL="2514600" marR="0" lvl="5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 dirty="0"/>
              <a:t>Content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3CB0527-61F7-F945-9516-500B02E6F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4113" y="6356350"/>
            <a:ext cx="2927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fld id="{C62BDB9C-98A7-6947-B035-93B3EDFFAF54}" type="datetime4">
              <a:rPr lang="en-US" smtClean="0"/>
              <a:t>July 4, 2020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C7EEA02-0A3F-5844-ABE4-03E380B79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01142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>
              <a:defRPr lang="en-US" sz="900" smtClean="0">
                <a:effectLst/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-US" dirty="0"/>
              <a:t>everis © 2018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2BD052C-4436-D544-88D9-AB23E404D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031" y="6356350"/>
            <a:ext cx="6485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 smtClean="0">
                <a:effectLst/>
                <a:latin typeface="Century Gothic" panose="020B0502020202020204" pitchFamily="34" charset="0"/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4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2" r:id="rId4"/>
    <p:sldLayoutId id="2147483661" r:id="rId5"/>
    <p:sldLayoutId id="2147483651" r:id="rId6"/>
    <p:sldLayoutId id="2147483666" r:id="rId7"/>
    <p:sldLayoutId id="2147483690" r:id="rId8"/>
    <p:sldLayoutId id="2147483691" r:id="rId9"/>
    <p:sldLayoutId id="2147483692" r:id="rId10"/>
    <p:sldLayoutId id="2147483694" r:id="rId11"/>
    <p:sldLayoutId id="2147483693" r:id="rId12"/>
    <p:sldLayoutId id="2147483662" r:id="rId13"/>
    <p:sldLayoutId id="2147483672" r:id="rId14"/>
    <p:sldLayoutId id="2147483673" r:id="rId15"/>
    <p:sldLayoutId id="2147483664" r:id="rId16"/>
    <p:sldLayoutId id="2147483674" r:id="rId17"/>
    <p:sldLayoutId id="2147483663" r:id="rId18"/>
    <p:sldLayoutId id="2147483675" r:id="rId19"/>
    <p:sldLayoutId id="2147483671" r:id="rId20"/>
    <p:sldLayoutId id="2147483676" r:id="rId21"/>
    <p:sldLayoutId id="2147483655" r:id="rId22"/>
    <p:sldLayoutId id="2147483684" r:id="rId23"/>
    <p:sldLayoutId id="2147483688" r:id="rId24"/>
    <p:sldLayoutId id="2147483689" r:id="rId25"/>
    <p:sldLayoutId id="2147483677" r:id="rId26"/>
    <p:sldLayoutId id="2147483679" r:id="rId27"/>
    <p:sldLayoutId id="2147483683" r:id="rId28"/>
    <p:sldLayoutId id="2147483686" r:id="rId29"/>
    <p:sldLayoutId id="2147483681" r:id="rId30"/>
    <p:sldLayoutId id="2147483682" r:id="rId31"/>
    <p:sldLayoutId id="2147483680" r:id="rId32"/>
    <p:sldLayoutId id="2147483685" r:id="rId33"/>
    <p:sldLayoutId id="2147483687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y-json-server.typicode.com/rzkbrian/public_db/profil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y-json-server.typicode.com/rzkbrian/public_db/post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y-json-server.typicode.com/rzkbrian/public_db/user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A4FB48-4D74-A347-BB36-58BA1BA65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999" y="980375"/>
            <a:ext cx="7680511" cy="2240940"/>
          </a:xfrm>
        </p:spPr>
        <p:txBody>
          <a:bodyPr/>
          <a:lstStyle/>
          <a:p>
            <a:r>
              <a:rPr lang="en-US" dirty="0" err="1" smtClean="0"/>
              <a:t>Curso</a:t>
            </a:r>
            <a:r>
              <a:rPr lang="en-US" dirty="0" smtClean="0"/>
              <a:t> </a:t>
            </a:r>
            <a:r>
              <a:rPr lang="en-US" dirty="0" err="1" smtClean="0"/>
              <a:t>Kotlin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Digital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E276DB-E608-644D-87E0-97451646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704932-CC3C-6949-8B20-93B89A9BE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/>
              <a:t>everis</a:t>
            </a:r>
            <a:r>
              <a:rPr lang="en-US" dirty="0"/>
              <a:t> © </a:t>
            </a:r>
            <a:r>
              <a:rPr lang="en-US" dirty="0" smtClean="0"/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33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674" b="11591"/>
          <a:stretch/>
        </p:blipFill>
        <p:spPr>
          <a:xfrm>
            <a:off x="522201" y="868796"/>
            <a:ext cx="2846758" cy="509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Marcador de texto 6"/>
          <p:cNvSpPr>
            <a:spLocks noGrp="1"/>
          </p:cNvSpPr>
          <p:nvPr>
            <p:ph type="body" idx="13"/>
          </p:nvPr>
        </p:nvSpPr>
        <p:spPr>
          <a:xfrm>
            <a:off x="654113" y="299045"/>
            <a:ext cx="4298730" cy="454353"/>
          </a:xfrm>
        </p:spPr>
        <p:txBody>
          <a:bodyPr/>
          <a:lstStyle/>
          <a:p>
            <a:r>
              <a:rPr lang="es-PE" dirty="0" smtClean="0"/>
              <a:t>Examen Final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pPr/>
              <a:t>July 5, 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smtClean="0"/>
              <a:t>everis © 2018</a:t>
            </a:r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1282106" y="4767576"/>
            <a:ext cx="113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900" dirty="0" smtClean="0"/>
              <a:t>Ir al feed</a:t>
            </a:r>
          </a:p>
          <a:p>
            <a:pPr algn="ctr"/>
            <a:r>
              <a:rPr lang="es-PE" sz="900" dirty="0" smtClean="0"/>
              <a:t>Ir a amigos</a:t>
            </a:r>
            <a:endParaRPr lang="es-PE" sz="9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3815861" y="1800548"/>
            <a:ext cx="650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- Obtener datos de Servicio </a:t>
            </a:r>
            <a:r>
              <a:rPr lang="es-PE" dirty="0" err="1" smtClean="0"/>
              <a:t>Rest</a:t>
            </a:r>
            <a:r>
              <a:rPr lang="es-PE" dirty="0" smtClean="0"/>
              <a:t>: </a:t>
            </a:r>
            <a:r>
              <a:rPr lang="es-PE" dirty="0">
                <a:hlinkClick r:id="rId3"/>
              </a:rPr>
              <a:t>https://my-json-server.typicode.com/rzkbrian/public_db/profile</a:t>
            </a:r>
            <a:endParaRPr lang="es-PE" dirty="0" smtClean="0"/>
          </a:p>
          <a:p>
            <a:endParaRPr lang="es-PE" dirty="0" smtClean="0"/>
          </a:p>
          <a:p>
            <a:pPr marL="285750" indent="-285750">
              <a:buFontTx/>
              <a:buChar char="-"/>
            </a:pPr>
            <a:r>
              <a:rPr lang="es-PE" dirty="0" smtClean="0"/>
              <a:t>Diseñar la interfaz gráfica </a:t>
            </a:r>
          </a:p>
          <a:p>
            <a:pPr marL="285750" indent="-285750">
              <a:buFontTx/>
              <a:buChar char="-"/>
            </a:pPr>
            <a:endParaRPr lang="es-PE" dirty="0"/>
          </a:p>
          <a:p>
            <a:pPr marL="285750" indent="-285750">
              <a:buFontTx/>
              <a:buChar char="-"/>
            </a:pPr>
            <a:r>
              <a:rPr lang="es-PE" b="1" dirty="0" smtClean="0"/>
              <a:t>Ir al feed: </a:t>
            </a:r>
            <a:r>
              <a:rPr lang="es-PE" dirty="0" smtClean="0"/>
              <a:t>Debe apuntar al </a:t>
            </a:r>
            <a:r>
              <a:rPr lang="es-PE" dirty="0" err="1" smtClean="0"/>
              <a:t>activity</a:t>
            </a:r>
            <a:r>
              <a:rPr lang="es-PE" dirty="0" smtClean="0"/>
              <a:t> de la lista de </a:t>
            </a:r>
            <a:r>
              <a:rPr lang="es-PE" dirty="0" err="1" smtClean="0"/>
              <a:t>posts</a:t>
            </a:r>
            <a:endParaRPr lang="es-PE" dirty="0" smtClean="0"/>
          </a:p>
          <a:p>
            <a:pPr marL="285750" indent="-285750">
              <a:buFontTx/>
              <a:buChar char="-"/>
            </a:pPr>
            <a:r>
              <a:rPr lang="es-PE" b="1" dirty="0" smtClean="0"/>
              <a:t>Ir a amigos:</a:t>
            </a:r>
            <a:r>
              <a:rPr lang="es-PE" dirty="0" smtClean="0"/>
              <a:t> Debe apuntar al </a:t>
            </a:r>
            <a:r>
              <a:rPr lang="es-PE" dirty="0" err="1" smtClean="0"/>
              <a:t>activity</a:t>
            </a:r>
            <a:r>
              <a:rPr lang="es-PE" dirty="0" smtClean="0"/>
              <a:t> de la lista de amigos.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210955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idx="13"/>
          </p:nvPr>
        </p:nvSpPr>
        <p:spPr>
          <a:xfrm>
            <a:off x="654113" y="299045"/>
            <a:ext cx="7557902" cy="454353"/>
          </a:xfrm>
        </p:spPr>
        <p:txBody>
          <a:bodyPr/>
          <a:lstStyle/>
          <a:p>
            <a:r>
              <a:rPr lang="es-PE" dirty="0" smtClean="0"/>
              <a:t>Examen Final – Pantalla Feed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pPr/>
              <a:t>July 5, 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smtClean="0"/>
              <a:t>everis © 2018</a:t>
            </a:r>
            <a:endParaRPr lang="en-US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318" b="11171"/>
          <a:stretch/>
        </p:blipFill>
        <p:spPr>
          <a:xfrm>
            <a:off x="654113" y="1459524"/>
            <a:ext cx="1797217" cy="3244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3423137" y="1944197"/>
            <a:ext cx="6204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dirty="0" smtClean="0"/>
              <a:t>Diseñar la vista</a:t>
            </a:r>
          </a:p>
          <a:p>
            <a:pPr marL="285750" indent="-285750">
              <a:buFontTx/>
              <a:buChar char="-"/>
            </a:pPr>
            <a:r>
              <a:rPr lang="es-PE" dirty="0" smtClean="0"/>
              <a:t>Obtener los datos del </a:t>
            </a:r>
            <a:r>
              <a:rPr lang="es-PE" dirty="0" err="1" smtClean="0"/>
              <a:t>WebService</a:t>
            </a:r>
            <a:r>
              <a:rPr lang="es-PE" dirty="0" smtClean="0"/>
              <a:t> : </a:t>
            </a:r>
            <a:r>
              <a:rPr lang="es-PE" dirty="0">
                <a:hlinkClick r:id="rId3"/>
              </a:rPr>
              <a:t>https://my-json-server.typicode.com/rzkbrian/public_db/posts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39970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idx="13"/>
          </p:nvPr>
        </p:nvSpPr>
        <p:spPr>
          <a:xfrm>
            <a:off x="654112" y="299045"/>
            <a:ext cx="9175687" cy="454353"/>
          </a:xfrm>
        </p:spPr>
        <p:txBody>
          <a:bodyPr/>
          <a:lstStyle/>
          <a:p>
            <a:r>
              <a:rPr lang="es-PE" dirty="0" smtClean="0"/>
              <a:t>Examen Final – Pantalla Detalle-Feed</a:t>
            </a:r>
            <a:endParaRPr lang="es-PE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pPr/>
              <a:t>July 5, 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smtClean="0"/>
              <a:t>everis © 2018</a:t>
            </a:r>
            <a:endParaRPr lang="en-US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318" b="11171"/>
          <a:stretch/>
        </p:blipFill>
        <p:spPr>
          <a:xfrm>
            <a:off x="1283677" y="1459524"/>
            <a:ext cx="1797217" cy="3244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654113" y="5086846"/>
            <a:ext cx="4480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sz="1600" dirty="0" smtClean="0"/>
              <a:t>Al hacer </a:t>
            </a:r>
            <a:r>
              <a:rPr lang="es-PE" sz="1600" dirty="0" err="1" smtClean="0"/>
              <a:t>click</a:t>
            </a:r>
            <a:r>
              <a:rPr lang="es-PE" sz="1600" dirty="0" smtClean="0"/>
              <a:t> en </a:t>
            </a:r>
            <a:r>
              <a:rPr lang="es-PE" sz="1600" b="1" dirty="0" err="1" smtClean="0"/>
              <a:t>Comment</a:t>
            </a:r>
            <a:r>
              <a:rPr lang="es-PE" sz="1600" dirty="0" smtClean="0"/>
              <a:t> debe llevar a una pantalla de detalle.</a:t>
            </a:r>
          </a:p>
          <a:p>
            <a:pPr marL="285750" indent="-285750">
              <a:buFontTx/>
              <a:buChar char="-"/>
            </a:pPr>
            <a:r>
              <a:rPr lang="es-PE" sz="1600" dirty="0" smtClean="0"/>
              <a:t>El objeto </a:t>
            </a:r>
            <a:r>
              <a:rPr lang="es-PE" sz="1600" b="1" dirty="0" err="1" smtClean="0"/>
              <a:t>Comment</a:t>
            </a:r>
            <a:r>
              <a:rPr lang="es-PE" sz="1600" dirty="0" smtClean="0"/>
              <a:t> debe serializarse con </a:t>
            </a:r>
            <a:r>
              <a:rPr lang="es-PE" sz="1600" b="1" dirty="0" err="1" smtClean="0"/>
              <a:t>Gson</a:t>
            </a:r>
            <a:r>
              <a:rPr lang="es-PE" sz="1600" dirty="0" smtClean="0"/>
              <a:t> hacia la siguiente actividad</a:t>
            </a:r>
            <a:endParaRPr lang="es-PE" sz="1600" dirty="0"/>
          </a:p>
        </p:txBody>
      </p:sp>
      <p:sp>
        <p:nvSpPr>
          <p:cNvPr id="2" name="Rectángulo 1"/>
          <p:cNvSpPr/>
          <p:nvPr/>
        </p:nvSpPr>
        <p:spPr>
          <a:xfrm>
            <a:off x="1679330" y="3226777"/>
            <a:ext cx="527538" cy="17584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2198075" y="3305908"/>
            <a:ext cx="4519247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t="3691" b="5667"/>
          <a:stretch/>
        </p:blipFill>
        <p:spPr>
          <a:xfrm>
            <a:off x="6984024" y="1459524"/>
            <a:ext cx="1746738" cy="3342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uadroTexto 10"/>
          <p:cNvSpPr txBox="1"/>
          <p:nvPr/>
        </p:nvSpPr>
        <p:spPr>
          <a:xfrm>
            <a:off x="6356838" y="5178669"/>
            <a:ext cx="4369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dirty="0" smtClean="0"/>
              <a:t>Aplicar el diseño</a:t>
            </a:r>
          </a:p>
          <a:p>
            <a:pPr marL="285750" indent="-285750">
              <a:buFontTx/>
              <a:buChar char="-"/>
            </a:pPr>
            <a:r>
              <a:rPr lang="es-PE" dirty="0" smtClean="0"/>
              <a:t>Se deberá mostrar la lista de comentarios obtenidas por </a:t>
            </a:r>
            <a:r>
              <a:rPr lang="es-PE" b="1" dirty="0" err="1" smtClean="0"/>
              <a:t>Gson</a:t>
            </a:r>
            <a:r>
              <a:rPr lang="es-PE" dirty="0" smtClean="0"/>
              <a:t> del objeto del Post.</a:t>
            </a:r>
            <a:endParaRPr lang="es-PE" dirty="0"/>
          </a:p>
        </p:txBody>
      </p:sp>
      <p:sp>
        <p:nvSpPr>
          <p:cNvPr id="8" name="CuadroTexto 7"/>
          <p:cNvSpPr txBox="1"/>
          <p:nvPr/>
        </p:nvSpPr>
        <p:spPr>
          <a:xfrm>
            <a:off x="4618736" y="1057241"/>
            <a:ext cx="5357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000" b="1" dirty="0" smtClean="0">
                <a:solidFill>
                  <a:schemeClr val="accent2">
                    <a:lumMod val="75000"/>
                  </a:schemeClr>
                </a:solidFill>
              </a:rPr>
              <a:t>Plus: Agregar un comentario y actualizar la lista con el nuevo comentario insertado</a:t>
            </a:r>
            <a:endParaRPr lang="es-PE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58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782" b="11403"/>
          <a:stretch/>
        </p:blipFill>
        <p:spPr>
          <a:xfrm>
            <a:off x="1006261" y="1635369"/>
            <a:ext cx="1797217" cy="3217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>
          <a:xfrm>
            <a:off x="654112" y="379434"/>
            <a:ext cx="7452395" cy="454353"/>
          </a:xfrm>
        </p:spPr>
        <p:txBody>
          <a:bodyPr/>
          <a:lstStyle/>
          <a:p>
            <a:r>
              <a:rPr lang="es-PE" dirty="0" smtClean="0"/>
              <a:t>Examen Final  - Pantalla Amigos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July 5, 2020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smtClean="0"/>
              <a:t>everis © 2018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4308231" y="1749669"/>
            <a:ext cx="57325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PE" dirty="0" smtClean="0"/>
              <a:t>Obtener los datos del </a:t>
            </a:r>
            <a:r>
              <a:rPr lang="es-PE" dirty="0" err="1" smtClean="0"/>
              <a:t>webservice</a:t>
            </a:r>
            <a:r>
              <a:rPr lang="es-PE" dirty="0" smtClean="0"/>
              <a:t>: </a:t>
            </a:r>
            <a:r>
              <a:rPr lang="es-PE" dirty="0">
                <a:hlinkClick r:id="rId3"/>
              </a:rPr>
              <a:t>https://</a:t>
            </a:r>
            <a:r>
              <a:rPr lang="es-PE" dirty="0" smtClean="0">
                <a:hlinkClick r:id="rId3"/>
              </a:rPr>
              <a:t>my-json-server.typicode.com/rzkbrian/public_db/users</a:t>
            </a:r>
            <a:endParaRPr lang="es-PE" dirty="0" smtClean="0"/>
          </a:p>
          <a:p>
            <a:pPr marL="285750" indent="-285750">
              <a:buFontTx/>
              <a:buChar char="-"/>
            </a:pPr>
            <a:r>
              <a:rPr lang="es-PE" dirty="0" smtClean="0"/>
              <a:t>Acciones:</a:t>
            </a:r>
          </a:p>
          <a:p>
            <a:pPr marL="742950" lvl="1" indent="-285750">
              <a:buFontTx/>
              <a:buChar char="-"/>
            </a:pPr>
            <a:r>
              <a:rPr lang="es-PE" b="1" dirty="0" smtClean="0"/>
              <a:t>Opción 1</a:t>
            </a:r>
            <a:r>
              <a:rPr lang="es-PE" dirty="0" smtClean="0"/>
              <a:t>: Al hacer </a:t>
            </a:r>
            <a:r>
              <a:rPr lang="es-PE" dirty="0" err="1" smtClean="0"/>
              <a:t>click</a:t>
            </a:r>
            <a:r>
              <a:rPr lang="es-PE" dirty="0" smtClean="0"/>
              <a:t> en un ítem la aplicación debe hacer una llamada utilizando el numero celular que esta los datos del servicio obtenido.</a:t>
            </a:r>
          </a:p>
          <a:p>
            <a:pPr marL="742950" lvl="1" indent="-285750">
              <a:buFontTx/>
              <a:buChar char="-"/>
            </a:pPr>
            <a:r>
              <a:rPr lang="es-PE" b="1" dirty="0" err="1" smtClean="0"/>
              <a:t>Opcion</a:t>
            </a:r>
            <a:r>
              <a:rPr lang="es-PE" b="1" dirty="0" smtClean="0"/>
              <a:t> 2</a:t>
            </a:r>
            <a:r>
              <a:rPr lang="es-PE" dirty="0" smtClean="0"/>
              <a:t>: AL hacer </a:t>
            </a:r>
            <a:r>
              <a:rPr lang="es-PE" dirty="0" err="1" smtClean="0"/>
              <a:t>click</a:t>
            </a:r>
            <a:r>
              <a:rPr lang="es-PE" dirty="0" smtClean="0"/>
              <a:t> debe mostrar un </a:t>
            </a:r>
            <a:r>
              <a:rPr lang="es-PE" dirty="0" err="1" smtClean="0"/>
              <a:t>SnackBar</a:t>
            </a:r>
            <a:r>
              <a:rPr lang="es-PE" dirty="0" smtClean="0"/>
              <a:t> indicando el mensaje : “Para comunicarte con ${user.name} puedes comunicarte al ${</a:t>
            </a:r>
            <a:r>
              <a:rPr lang="es-PE" dirty="0" err="1" smtClean="0"/>
              <a:t>user.phone</a:t>
            </a:r>
            <a:r>
              <a:rPr lang="es-PE" dirty="0" smtClean="0"/>
              <a:t>}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91332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8CAFBB-4E1D-374D-A01D-2F13EBF26A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CDB2BEF-ACDE-7845-A46C-14A1348813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Looking forward to work with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58EE69-2918-FE46-9011-B5787F3F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pPr/>
              <a:t>July 4,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79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veris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59A189"/>
      </a:accent1>
      <a:accent2>
        <a:srgbClr val="58B6C0"/>
      </a:accent2>
      <a:accent3>
        <a:srgbClr val="75BDA7"/>
      </a:accent3>
      <a:accent4>
        <a:srgbClr val="7A8C8E"/>
      </a:accent4>
      <a:accent5>
        <a:srgbClr val="969696"/>
      </a:accent5>
      <a:accent6>
        <a:srgbClr val="9AAE04"/>
      </a:accent6>
      <a:hlink>
        <a:srgbClr val="0070C0"/>
      </a:hlink>
      <a:folHlink>
        <a:srgbClr val="0070C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ris DST Presentation Template-v1.2.potx [solo lectura]" id="{5F9E49E2-E7C1-4B75-ACEB-5F3DF35DFD4C}" vid="{9BABCEC3-CA68-40F4-855F-A4B8C296B09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Seguimiento_base</Template>
  <TotalTime>23391</TotalTime>
  <Words>229</Words>
  <Application>Microsoft Office PowerPoint</Application>
  <PresentationFormat>Panorámica</PresentationFormat>
  <Paragraphs>38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Tema do Office</vt:lpstr>
      <vt:lpstr>Curso Kotlin Digital </vt:lpstr>
      <vt:lpstr>Presentación de PowerPoint</vt:lpstr>
      <vt:lpstr>Presentación de PowerPoint</vt:lpstr>
      <vt:lpstr>Presentación de PowerPoint</vt:lpstr>
      <vt:lpstr>Presentación de PowerPoint</vt:lpstr>
      <vt:lpstr>Thanks!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Cesar Eladio Herrera Campaña</dc:creator>
  <cp:keywords/>
  <dc:description/>
  <cp:lastModifiedBy>Brian Wilder Giampier Rodriguez Romero</cp:lastModifiedBy>
  <cp:revision>202</cp:revision>
  <dcterms:created xsi:type="dcterms:W3CDTF">2019-07-02T16:01:06Z</dcterms:created>
  <dcterms:modified xsi:type="dcterms:W3CDTF">2020-07-05T19:37:22Z</dcterms:modified>
  <cp:category/>
</cp:coreProperties>
</file>